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5" r:id="rId2"/>
    <p:sldId id="256" r:id="rId3"/>
    <p:sldId id="257" r:id="rId4"/>
    <p:sldId id="258" r:id="rId5"/>
    <p:sldId id="259" r:id="rId6"/>
    <p:sldId id="261" r:id="rId7"/>
    <p:sldId id="262" r:id="rId8"/>
    <p:sldId id="264" r:id="rId9"/>
    <p:sldId id="276" r:id="rId10"/>
    <p:sldId id="266" r:id="rId11"/>
    <p:sldId id="268" r:id="rId12"/>
    <p:sldId id="269" r:id="rId13"/>
    <p:sldId id="270" r:id="rId14"/>
    <p:sldId id="271" r:id="rId15"/>
    <p:sldId id="272" r:id="rId16"/>
    <p:sldId id="273" r:id="rId17"/>
    <p:sldId id="274" r:id="rId18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90" d="100"/>
          <a:sy n="90" d="100"/>
        </p:scale>
        <p:origin x="-594" y="-4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16D8ED-2DAC-45CE-B8CB-9862C39CC569}" type="datetimeFigureOut">
              <a:rPr lang="it-IT" smtClean="0"/>
              <a:pPr/>
              <a:t>13/07/2009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79F279-6B66-4F35-AACF-8D844C337645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LE PRIME FILOSOFIE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79F279-6B66-4F35-AACF-8D844C337645}" type="slidenum">
              <a:rPr lang="it-IT" smtClean="0"/>
              <a:pPr/>
              <a:t>2</a:t>
            </a:fld>
            <a:endParaRPr lang="it-I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ROMANTICISMO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79F279-6B66-4F35-AACF-8D844C337645}" type="slidenum">
              <a:rPr lang="it-IT" smtClean="0"/>
              <a:pPr/>
              <a:t>12</a:t>
            </a:fld>
            <a:endParaRPr lang="it-I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ROMANTICISMO - NATURA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79F279-6B66-4F35-AACF-8D844C337645}" type="slidenum">
              <a:rPr lang="it-IT" smtClean="0"/>
              <a:pPr/>
              <a:t>13</a:t>
            </a:fld>
            <a:endParaRPr lang="it-IT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FRIEDRICH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79F279-6B66-4F35-AACF-8D844C337645}" type="slidenum">
              <a:rPr lang="it-IT" smtClean="0"/>
              <a:pPr/>
              <a:t>14</a:t>
            </a:fld>
            <a:endParaRPr lang="it-IT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TURNER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79F279-6B66-4F35-AACF-8D844C337645}" type="slidenum">
              <a:rPr lang="it-IT" smtClean="0"/>
              <a:pPr/>
              <a:t>15</a:t>
            </a:fld>
            <a:endParaRPr lang="it-IT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INFINITO - LEOPARDI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79F279-6B66-4F35-AACF-8D844C337645}" type="slidenum">
              <a:rPr lang="it-IT" smtClean="0"/>
              <a:pPr/>
              <a:t>16</a:t>
            </a:fld>
            <a:endParaRPr lang="it-IT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CONCLUSIONE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79F279-6B66-4F35-AACF-8D844C337645}" type="slidenum">
              <a:rPr lang="it-IT" smtClean="0"/>
              <a:pPr/>
              <a:t>17</a:t>
            </a:fld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PARMENIDE - ARISTOTELE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79F279-6B66-4F35-AACF-8D844C337645}" type="slidenum">
              <a:rPr lang="it-IT" smtClean="0"/>
              <a:pPr/>
              <a:t>3</a:t>
            </a:fld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COSMO CHIUSO MEDIOEVO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79F279-6B66-4F35-AACF-8D844C337645}" type="slidenum">
              <a:rPr lang="it-IT" smtClean="0"/>
              <a:pPr/>
              <a:t>4</a:t>
            </a:fld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RINASCIMENTO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79F279-6B66-4F35-AACF-8D844C337645}" type="slidenum">
              <a:rPr lang="it-IT" smtClean="0"/>
              <a:pPr/>
              <a:t>5</a:t>
            </a:fld>
            <a:endParaRPr 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GIORDANO BRUNO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79F279-6B66-4F35-AACF-8D844C337645}" type="slidenum">
              <a:rPr lang="it-IT" smtClean="0"/>
              <a:pPr/>
              <a:t>6</a:t>
            </a:fld>
            <a:endParaRPr 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GALILEO - KEPLERO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79F279-6B66-4F35-AACF-8D844C337645}" type="slidenum">
              <a:rPr lang="it-IT" smtClean="0"/>
              <a:pPr/>
              <a:t>7</a:t>
            </a:fld>
            <a:endParaRPr lang="it-I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KANT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79F279-6B66-4F35-AACF-8D844C337645}" type="slidenum">
              <a:rPr lang="it-IT" smtClean="0"/>
              <a:pPr/>
              <a:t>8</a:t>
            </a:fld>
            <a:endParaRPr lang="it-I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SPAZIO RELATIVISTICO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79F279-6B66-4F35-AACF-8D844C337645}" type="slidenum">
              <a:rPr lang="it-IT" smtClean="0"/>
              <a:pPr/>
              <a:t>10</a:t>
            </a:fld>
            <a:endParaRPr lang="it-I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INFINITO MATEMATICO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79F279-6B66-4F35-AACF-8D844C337645}" type="slidenum">
              <a:rPr lang="it-IT" smtClean="0"/>
              <a:pPr/>
              <a:t>11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7DF80-E37C-48A5-B30B-CC682C401B43}" type="datetimeFigureOut">
              <a:rPr lang="it-IT" smtClean="0"/>
              <a:pPr/>
              <a:t>13/07/2009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8D4E1-4FFB-4484-9033-71E32F61CF9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7DF80-E37C-48A5-B30B-CC682C401B43}" type="datetimeFigureOut">
              <a:rPr lang="it-IT" smtClean="0"/>
              <a:pPr/>
              <a:t>13/07/2009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8D4E1-4FFB-4484-9033-71E32F61CF9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7DF80-E37C-48A5-B30B-CC682C401B43}" type="datetimeFigureOut">
              <a:rPr lang="it-IT" smtClean="0"/>
              <a:pPr/>
              <a:t>13/07/2009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8D4E1-4FFB-4484-9033-71E32F61CF9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7DF80-E37C-48A5-B30B-CC682C401B43}" type="datetimeFigureOut">
              <a:rPr lang="it-IT" smtClean="0"/>
              <a:pPr/>
              <a:t>13/07/2009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8D4E1-4FFB-4484-9033-71E32F61CF9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7DF80-E37C-48A5-B30B-CC682C401B43}" type="datetimeFigureOut">
              <a:rPr lang="it-IT" smtClean="0"/>
              <a:pPr/>
              <a:t>13/07/2009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8D4E1-4FFB-4484-9033-71E32F61CF9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7DF80-E37C-48A5-B30B-CC682C401B43}" type="datetimeFigureOut">
              <a:rPr lang="it-IT" smtClean="0"/>
              <a:pPr/>
              <a:t>13/07/2009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8D4E1-4FFB-4484-9033-71E32F61CF9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7DF80-E37C-48A5-B30B-CC682C401B43}" type="datetimeFigureOut">
              <a:rPr lang="it-IT" smtClean="0"/>
              <a:pPr/>
              <a:t>13/07/2009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8D4E1-4FFB-4484-9033-71E32F61CF9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7DF80-E37C-48A5-B30B-CC682C401B43}" type="datetimeFigureOut">
              <a:rPr lang="it-IT" smtClean="0"/>
              <a:pPr/>
              <a:t>13/07/2009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8D4E1-4FFB-4484-9033-71E32F61CF9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7DF80-E37C-48A5-B30B-CC682C401B43}" type="datetimeFigureOut">
              <a:rPr lang="it-IT" smtClean="0"/>
              <a:pPr/>
              <a:t>13/07/2009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8D4E1-4FFB-4484-9033-71E32F61CF9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7DF80-E37C-48A5-B30B-CC682C401B43}" type="datetimeFigureOut">
              <a:rPr lang="it-IT" smtClean="0"/>
              <a:pPr/>
              <a:t>13/07/2009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8D4E1-4FFB-4484-9033-71E32F61CF9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7DF80-E37C-48A5-B30B-CC682C401B43}" type="datetimeFigureOut">
              <a:rPr lang="it-IT" smtClean="0"/>
              <a:pPr/>
              <a:t>13/07/2009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88D4E1-4FFB-4484-9033-71E32F61CF9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67DF80-E37C-48A5-B30B-CC682C401B43}" type="datetimeFigureOut">
              <a:rPr lang="it-IT" smtClean="0"/>
              <a:pPr/>
              <a:t>13/07/2009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88D4E1-4FFB-4484-9033-71E32F61CF97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28601"/>
            <a:ext cx="91440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magine 25" descr="D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28600"/>
            <a:ext cx="9144000" cy="73152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magine 30" descr="D1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28600"/>
            <a:ext cx="9144000" cy="73152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Immagine 27" descr="D1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28600"/>
            <a:ext cx="9144000" cy="73152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Immagine 27" descr="D1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28600"/>
            <a:ext cx="9144000" cy="73152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magine 26" descr="D1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28600"/>
            <a:ext cx="9144000" cy="73152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magine 25" descr="D1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28600"/>
            <a:ext cx="9144000" cy="73152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magine 22" descr="D1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28600"/>
            <a:ext cx="9144000" cy="73152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Immagine 27" descr="D2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28600"/>
            <a:ext cx="9144000" cy="73152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Immagine 27" descr="D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28600"/>
            <a:ext cx="9144000" cy="73152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magine 28" descr="D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28600"/>
            <a:ext cx="9144000" cy="73152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magine 26" descr="D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28600"/>
            <a:ext cx="9144000" cy="73152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magine 28" descr="D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28600"/>
            <a:ext cx="9144000" cy="73152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Immagine 66" descr="D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28600"/>
            <a:ext cx="9144000" cy="73152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Immagine 27" descr="D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28600"/>
            <a:ext cx="9144000" cy="73152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Immagine 34" descr="D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28600"/>
            <a:ext cx="9144000" cy="73152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Immagine 46" descr="D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28600"/>
            <a:ext cx="9144000" cy="73152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</TotalTime>
  <Words>45</Words>
  <Application>Microsoft Office PowerPoint</Application>
  <PresentationFormat>Presentazione su schermo (4:3)</PresentationFormat>
  <Paragraphs>30</Paragraphs>
  <Slides>17</Slides>
  <Notes>15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17</vt:i4>
      </vt:variant>
    </vt:vector>
  </HeadingPairs>
  <TitlesOfParts>
    <vt:vector size="18" baseType="lpstr">
      <vt:lpstr>Tema di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Renzo</dc:creator>
  <cp:lastModifiedBy>Renzo</cp:lastModifiedBy>
  <cp:revision>57</cp:revision>
  <dcterms:created xsi:type="dcterms:W3CDTF">2009-07-06T08:50:39Z</dcterms:created>
  <dcterms:modified xsi:type="dcterms:W3CDTF">2009-07-13T15:03:24Z</dcterms:modified>
</cp:coreProperties>
</file>